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E3093-09C0-4CF4-9DD3-D1D3DD1005AA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875A1-6309-41E8-B0DA-E1933BC0E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89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E3093-09C0-4CF4-9DD3-D1D3DD1005AA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875A1-6309-41E8-B0DA-E1933BC0E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453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E3093-09C0-4CF4-9DD3-D1D3DD1005AA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875A1-6309-41E8-B0DA-E1933BC0E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599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E3093-09C0-4CF4-9DD3-D1D3DD1005AA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875A1-6309-41E8-B0DA-E1933BC0E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498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E3093-09C0-4CF4-9DD3-D1D3DD1005AA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875A1-6309-41E8-B0DA-E1933BC0E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47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E3093-09C0-4CF4-9DD3-D1D3DD1005AA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875A1-6309-41E8-B0DA-E1933BC0E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865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E3093-09C0-4CF4-9DD3-D1D3DD1005AA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875A1-6309-41E8-B0DA-E1933BC0E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657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E3093-09C0-4CF4-9DD3-D1D3DD1005AA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875A1-6309-41E8-B0DA-E1933BC0E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451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E3093-09C0-4CF4-9DD3-D1D3DD1005AA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875A1-6309-41E8-B0DA-E1933BC0E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745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E3093-09C0-4CF4-9DD3-D1D3DD1005AA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875A1-6309-41E8-B0DA-E1933BC0E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222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E3093-09C0-4CF4-9DD3-D1D3DD1005AA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875A1-6309-41E8-B0DA-E1933BC0E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964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BE3093-09C0-4CF4-9DD3-D1D3DD1005AA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2875A1-6309-41E8-B0DA-E1933BC0E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647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espe@summitortho.co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112818" y="25068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/>
              <a:t>Head Athletic Trainer – </a:t>
            </a:r>
            <a:r>
              <a:rPr lang="en-US" sz="2800" b="1" dirty="0" smtClean="0"/>
              <a:t>Katie Espe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5287819" y="1099127"/>
            <a:ext cx="6460836" cy="567574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1800" b="1" u="sng" dirty="0" smtClean="0"/>
              <a:t>Our </a:t>
            </a:r>
            <a:r>
              <a:rPr lang="en-US" sz="1800" b="1" u="sng" dirty="0" smtClean="0"/>
              <a:t>Role:</a:t>
            </a:r>
          </a:p>
          <a:p>
            <a:pPr marL="0" indent="0">
              <a:buNone/>
            </a:pPr>
            <a:r>
              <a:rPr lang="en-US" sz="1800" dirty="0" smtClean="0"/>
              <a:t>To </a:t>
            </a:r>
            <a:r>
              <a:rPr lang="en-US" sz="1800" dirty="0"/>
              <a:t>recognize, evaluate, diagnose, treat, and rehabilitate any sports related injuries, emergencies, or first aid scenarios that happen at practices and games. If </a:t>
            </a:r>
            <a:r>
              <a:rPr lang="en-US" sz="1800" dirty="0" smtClean="0"/>
              <a:t>our </a:t>
            </a:r>
            <a:r>
              <a:rPr lang="en-US" sz="1800" dirty="0"/>
              <a:t>training is not adequate to care for the injury your child sustains, </a:t>
            </a:r>
            <a:r>
              <a:rPr lang="en-US" sz="1800" dirty="0" smtClean="0"/>
              <a:t>we will </a:t>
            </a:r>
            <a:r>
              <a:rPr lang="en-US" sz="1800" dirty="0"/>
              <a:t>refer to an appropriate doctor, physical therapist, occupational therapist, the emergency room, etc. 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** We will be in touch via email or phone call if an injury needs medical attention outside of our scope of care! </a:t>
            </a:r>
            <a:r>
              <a:rPr lang="en-US" sz="1800" dirty="0" smtClean="0"/>
              <a:t>**</a:t>
            </a:r>
          </a:p>
          <a:p>
            <a:pPr marL="0" indent="0">
              <a:buNone/>
            </a:pPr>
            <a:r>
              <a:rPr lang="en-US" sz="1800" b="1" u="sng" dirty="0" smtClean="0"/>
              <a:t>Impact Testing (concussion): *THIS CAN BE DONE AT HOME*</a:t>
            </a:r>
          </a:p>
          <a:p>
            <a:pPr marL="0" indent="0">
              <a:buNone/>
            </a:pPr>
            <a:r>
              <a:rPr lang="en-US" sz="1800" dirty="0" err="1"/>
              <a:t>ImPACT</a:t>
            </a:r>
            <a:r>
              <a:rPr lang="en-US" sz="1800" dirty="0"/>
              <a:t> is a computerized test that measures memory, attention span, visual and verbal problem solving aimed to establish your athlete’s neurocognitive baseline. </a:t>
            </a:r>
            <a:r>
              <a:rPr lang="en-US" sz="1800" dirty="0" err="1"/>
              <a:t>ImPACT</a:t>
            </a:r>
            <a:r>
              <a:rPr lang="en-US" sz="1800" dirty="0"/>
              <a:t> is tool to support providers in making sound return to activity decisions following concussions. Without </a:t>
            </a:r>
            <a:r>
              <a:rPr lang="en-US" sz="1800" dirty="0" smtClean="0"/>
              <a:t>this </a:t>
            </a:r>
            <a:r>
              <a:rPr lang="en-US" sz="1800" dirty="0"/>
              <a:t>established </a:t>
            </a:r>
            <a:r>
              <a:rPr lang="en-US" sz="1800" dirty="0" smtClean="0"/>
              <a:t>baseline test, </a:t>
            </a:r>
            <a:r>
              <a:rPr lang="en-US" sz="1800" dirty="0"/>
              <a:t>the return to play timeframe following a concussion may be delayed</a:t>
            </a:r>
            <a:r>
              <a:rPr lang="en-US" sz="1800" dirty="0" smtClean="0"/>
              <a:t>.</a:t>
            </a:r>
          </a:p>
          <a:p>
            <a:pPr marL="0" indent="0">
              <a:buNone/>
            </a:pPr>
            <a:r>
              <a:rPr lang="en-US" sz="1800" dirty="0" smtClean="0"/>
              <a:t>**Please reach out to myself or coaches for more information**</a:t>
            </a:r>
            <a:endParaRPr lang="en-US" sz="1800" dirty="0"/>
          </a:p>
          <a:p>
            <a:pPr marL="0" indent="0">
              <a:buNone/>
            </a:pPr>
            <a:r>
              <a:rPr lang="en-US" sz="1800" b="1" u="sng" dirty="0" smtClean="0"/>
              <a:t>Return To Play:</a:t>
            </a:r>
          </a:p>
          <a:p>
            <a:pPr marL="0" indent="0">
              <a:buNone/>
            </a:pPr>
            <a:r>
              <a:rPr lang="en-US" sz="1800" dirty="0" smtClean="0"/>
              <a:t>If your child sees a doctor or physical therapist for treatment for an injury, we </a:t>
            </a:r>
            <a:r>
              <a:rPr lang="en-US" sz="1800" u="sng" dirty="0" smtClean="0"/>
              <a:t>REQUIRE </a:t>
            </a:r>
            <a:r>
              <a:rPr lang="en-US" sz="1800" dirty="0" smtClean="0"/>
              <a:t>a note clearing them to return to play before we can allow them to return to activity. Either email the note to </a:t>
            </a:r>
            <a:r>
              <a:rPr lang="en-US" sz="1800" dirty="0" smtClean="0"/>
              <a:t>me</a:t>
            </a:r>
            <a:r>
              <a:rPr lang="en-US" sz="1800" dirty="0" smtClean="0"/>
              <a:t> </a:t>
            </a:r>
            <a:r>
              <a:rPr lang="en-US" sz="1800" dirty="0" smtClean="0"/>
              <a:t>or have your child bring it to us in person.</a:t>
            </a:r>
            <a:endParaRPr lang="en-US" sz="18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315" y="193104"/>
            <a:ext cx="3076906" cy="988014"/>
          </a:xfrm>
          <a:prstGeom prst="rect">
            <a:avLst/>
          </a:prstGeom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391715" y="1728643"/>
            <a:ext cx="4896104" cy="504623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b="1" u="sng" dirty="0" smtClean="0"/>
              <a:t>Email: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 smtClean="0">
                <a:hlinkClick r:id="rId3"/>
              </a:rPr>
              <a:t>Kespe@summitortho.com</a:t>
            </a:r>
            <a:endParaRPr lang="en-US" sz="24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 smtClean="0"/>
              <a:t>Cell: (701) 740-0618</a:t>
            </a:r>
            <a:endParaRPr lang="en-US" sz="24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b="1" u="sng" dirty="0" smtClean="0"/>
              <a:t>Team Doctor: </a:t>
            </a:r>
          </a:p>
          <a:p>
            <a:pPr marL="0" indent="0">
              <a:buNone/>
            </a:pPr>
            <a:r>
              <a:rPr lang="en-US" sz="2400" dirty="0" smtClean="0"/>
              <a:t>Dr. </a:t>
            </a:r>
            <a:r>
              <a:rPr lang="en-US" sz="2400" dirty="0" smtClean="0"/>
              <a:t>Eric Khetia MD</a:t>
            </a:r>
            <a:r>
              <a:rPr lang="en-US" sz="2400" dirty="0" smtClean="0"/>
              <a:t>, </a:t>
            </a:r>
            <a:r>
              <a:rPr lang="en-US" sz="2400" dirty="0"/>
              <a:t>Orthopedic </a:t>
            </a:r>
            <a:r>
              <a:rPr lang="en-US" sz="2400" dirty="0" smtClean="0"/>
              <a:t>Surgeon specializing </a:t>
            </a:r>
            <a:r>
              <a:rPr lang="en-US" sz="2400" dirty="0"/>
              <a:t>in knee </a:t>
            </a:r>
            <a:r>
              <a:rPr lang="en-US" sz="2400" dirty="0" smtClean="0"/>
              <a:t>and shoulder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 </a:t>
            </a:r>
            <a:r>
              <a:rPr lang="en-US" sz="2400" b="1" u="sng" dirty="0" smtClean="0"/>
              <a:t>AT </a:t>
            </a:r>
            <a:r>
              <a:rPr lang="en-US" sz="2400" b="1" u="sng" dirty="0" smtClean="0"/>
              <a:t>Office</a:t>
            </a:r>
            <a:r>
              <a:rPr lang="en-US" sz="2400" b="1" u="sng" dirty="0" smtClean="0"/>
              <a:t>:</a:t>
            </a:r>
            <a:endParaRPr lang="en-US" sz="2400" b="1" u="sng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 smtClean="0"/>
              <a:t>Located </a:t>
            </a:r>
            <a:r>
              <a:rPr lang="en-US" sz="2400" dirty="0" smtClean="0"/>
              <a:t>behind weight room</a:t>
            </a:r>
            <a:endParaRPr lang="en-US" sz="24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 smtClean="0"/>
              <a:t>Open </a:t>
            </a:r>
            <a:r>
              <a:rPr lang="en-US" sz="2400" dirty="0" smtClean="0"/>
              <a:t>2-6pm</a:t>
            </a:r>
            <a:r>
              <a:rPr lang="en-US" sz="2400" dirty="0" smtClean="0"/>
              <a:t>, available at all home meets this </a:t>
            </a:r>
            <a:r>
              <a:rPr lang="en-US" sz="2400" dirty="0" smtClean="0"/>
              <a:t>spring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 smtClean="0"/>
              <a:t> </a:t>
            </a:r>
          </a:p>
          <a:p>
            <a:pPr marL="0" indent="0">
              <a:buNone/>
            </a:pPr>
            <a:r>
              <a:rPr lang="en-US" sz="2400" b="1" u="sng" dirty="0"/>
              <a:t>Vadnais Heights Summit Clinic:</a:t>
            </a:r>
          </a:p>
          <a:p>
            <a:pPr marL="0" indent="0">
              <a:buNone/>
            </a:pPr>
            <a:r>
              <a:rPr lang="en-US" sz="2400" dirty="0"/>
              <a:t> 3580 Arcade St S, Vadnais Heights, MN 55127</a:t>
            </a:r>
          </a:p>
          <a:p>
            <a:pPr marL="0" indent="0">
              <a:buNone/>
            </a:pPr>
            <a:r>
              <a:rPr lang="en-US" sz="2400" dirty="0" err="1"/>
              <a:t>OrthoQuick</a:t>
            </a:r>
            <a:r>
              <a:rPr lang="en-US" sz="2400" dirty="0"/>
              <a:t> Walk-In Clinic Open 8am-8pm, every day of the week</a:t>
            </a:r>
          </a:p>
          <a:p>
            <a:pPr marL="0" indent="0">
              <a:buNone/>
            </a:pPr>
            <a:r>
              <a:rPr lang="en-US" sz="2400" dirty="0"/>
              <a:t>Doctor, PT, OT appointments available 8am-4pm, M-F</a:t>
            </a:r>
          </a:p>
          <a:p>
            <a:pPr marL="0" indent="0">
              <a:buNone/>
            </a:pPr>
            <a:r>
              <a:rPr lang="en-US" sz="2400" dirty="0"/>
              <a:t>Contact Katie to schedule an </a:t>
            </a:r>
            <a:r>
              <a:rPr lang="en-US" sz="2400" dirty="0" err="1"/>
              <a:t>appt</a:t>
            </a:r>
            <a:r>
              <a:rPr lang="en-US" sz="2400" dirty="0"/>
              <a:t> OR visit summitortho.com/schedule to make an appointment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4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82803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4798" y="3047980"/>
            <a:ext cx="1022403" cy="762039"/>
          </a:xfrm>
          <a:prstGeom prst="rect">
            <a:avLst/>
          </a:prstGeom>
        </p:spPr>
      </p:pic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1673" y="184727"/>
            <a:ext cx="6530109" cy="650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5592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6428</TotalTime>
  <Words>334</Words>
  <Application>Microsoft Office PowerPoint</Application>
  <PresentationFormat>Widescreen</PresentationFormat>
  <Paragraphs>24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Head Athletic Trainer – Katie Espe  </vt:lpstr>
      <vt:lpstr>PowerPoint Presentation</vt:lpstr>
    </vt:vector>
  </TitlesOfParts>
  <Company>Summit Ortho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Certified Athletic Trainer – Heather Bartz MAT, LAT, ATC</dc:title>
  <dc:creator>Heather Bartz ATC</dc:creator>
  <cp:lastModifiedBy>Katie Espe</cp:lastModifiedBy>
  <cp:revision>18</cp:revision>
  <dcterms:created xsi:type="dcterms:W3CDTF">2022-01-20T19:35:07Z</dcterms:created>
  <dcterms:modified xsi:type="dcterms:W3CDTF">2023-02-28T23:19:08Z</dcterms:modified>
</cp:coreProperties>
</file>